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58" r:id="rId9"/>
    <p:sldId id="259" r:id="rId10"/>
    <p:sldId id="260" r:id="rId11"/>
    <p:sldId id="261" r:id="rId12"/>
    <p:sldId id="262" r:id="rId13"/>
    <p:sldId id="263" r:id="rId14"/>
    <p:sldId id="265" r:id="rId15"/>
    <p:sldId id="264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8097A-1207-4917-B2B3-78FCF65B2FF2}" v="12" dt="2023-11-05T17:45:57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Hofmann" userId="f6930dff38f97a95" providerId="LiveId" clId="{E8A8097A-1207-4917-B2B3-78FCF65B2FF2}"/>
    <pc:docChg chg="undo custSel addSld modSld">
      <pc:chgData name="Stefan Hofmann" userId="f6930dff38f97a95" providerId="LiveId" clId="{E8A8097A-1207-4917-B2B3-78FCF65B2FF2}" dt="2023-11-05T17:45:57.295" v="132"/>
      <pc:docMkLst>
        <pc:docMk/>
      </pc:docMkLst>
      <pc:sldChg chg="delDesignElem">
        <pc:chgData name="Stefan Hofmann" userId="f6930dff38f97a95" providerId="LiveId" clId="{E8A8097A-1207-4917-B2B3-78FCF65B2FF2}" dt="2023-11-05T16:15:45.900" v="0"/>
        <pc:sldMkLst>
          <pc:docMk/>
          <pc:sldMk cId="1465475045" sldId="266"/>
        </pc:sldMkLst>
      </pc:sldChg>
      <pc:sldChg chg="addSp modSp mod setBg delDesignElem">
        <pc:chgData name="Stefan Hofmann" userId="f6930dff38f97a95" providerId="LiveId" clId="{E8A8097A-1207-4917-B2B3-78FCF65B2FF2}" dt="2023-11-05T16:51:54.365" v="131"/>
        <pc:sldMkLst>
          <pc:docMk/>
          <pc:sldMk cId="2339711383" sldId="267"/>
        </pc:sldMkLst>
        <pc:spChg chg="mod">
          <ac:chgData name="Stefan Hofmann" userId="f6930dff38f97a95" providerId="LiveId" clId="{E8A8097A-1207-4917-B2B3-78FCF65B2FF2}" dt="2023-11-05T16:51:49.359" v="130" actId="26606"/>
          <ac:spMkLst>
            <pc:docMk/>
            <pc:sldMk cId="2339711383" sldId="267"/>
            <ac:spMk id="4" creationId="{572DAE91-CE03-8291-CE12-6B6E12890832}"/>
          </ac:spMkLst>
        </pc:spChg>
        <pc:spChg chg="add">
          <ac:chgData name="Stefan Hofmann" userId="f6930dff38f97a95" providerId="LiveId" clId="{E8A8097A-1207-4917-B2B3-78FCF65B2FF2}" dt="2023-11-05T16:51:49.359" v="130" actId="26606"/>
          <ac:spMkLst>
            <pc:docMk/>
            <pc:sldMk cId="2339711383" sldId="267"/>
            <ac:spMk id="9" creationId="{A4AC5506-6312-4701-8D3C-40187889A947}"/>
          </ac:spMkLst>
        </pc:spChg>
        <pc:picChg chg="mod">
          <ac:chgData name="Stefan Hofmann" userId="f6930dff38f97a95" providerId="LiveId" clId="{E8A8097A-1207-4917-B2B3-78FCF65B2FF2}" dt="2023-11-05T16:51:49.359" v="130" actId="26606"/>
          <ac:picMkLst>
            <pc:docMk/>
            <pc:sldMk cId="2339711383" sldId="267"/>
            <ac:picMk id="3" creationId="{7E6290C7-5B60-99EB-2BF3-A0F5A05EE82B}"/>
          </ac:picMkLst>
        </pc:picChg>
      </pc:sldChg>
      <pc:sldChg chg="addSp modSp mod modTransition">
        <pc:chgData name="Stefan Hofmann" userId="f6930dff38f97a95" providerId="LiveId" clId="{E8A8097A-1207-4917-B2B3-78FCF65B2FF2}" dt="2023-11-05T16:47:28.923" v="70" actId="1076"/>
        <pc:sldMkLst>
          <pc:docMk/>
          <pc:sldMk cId="633829804" sldId="268"/>
        </pc:sldMkLst>
        <pc:spChg chg="add mod">
          <ac:chgData name="Stefan Hofmann" userId="f6930dff38f97a95" providerId="LiveId" clId="{E8A8097A-1207-4917-B2B3-78FCF65B2FF2}" dt="2023-11-05T16:39:19.439" v="9" actId="207"/>
          <ac:spMkLst>
            <pc:docMk/>
            <pc:sldMk cId="633829804" sldId="268"/>
            <ac:spMk id="2" creationId="{9899B902-7F08-9A46-B9C7-772D26111ECC}"/>
          </ac:spMkLst>
        </pc:spChg>
        <pc:spChg chg="add mod">
          <ac:chgData name="Stefan Hofmann" userId="f6930dff38f97a95" providerId="LiveId" clId="{E8A8097A-1207-4917-B2B3-78FCF65B2FF2}" dt="2023-11-05T16:40:06.878" v="11" actId="207"/>
          <ac:spMkLst>
            <pc:docMk/>
            <pc:sldMk cId="633829804" sldId="268"/>
            <ac:spMk id="3" creationId="{4103E45A-5514-04CD-8520-87AD55B43ABE}"/>
          </ac:spMkLst>
        </pc:spChg>
        <pc:spChg chg="add mod">
          <ac:chgData name="Stefan Hofmann" userId="f6930dff38f97a95" providerId="LiveId" clId="{E8A8097A-1207-4917-B2B3-78FCF65B2FF2}" dt="2023-11-05T16:40:15.310" v="13" actId="207"/>
          <ac:spMkLst>
            <pc:docMk/>
            <pc:sldMk cId="633829804" sldId="268"/>
            <ac:spMk id="4" creationId="{F639210C-14DE-789E-7EA2-35A03B9102F5}"/>
          </ac:spMkLst>
        </pc:spChg>
        <pc:spChg chg="add mod">
          <ac:chgData name="Stefan Hofmann" userId="f6930dff38f97a95" providerId="LiveId" clId="{E8A8097A-1207-4917-B2B3-78FCF65B2FF2}" dt="2023-11-05T16:47:28.923" v="70" actId="1076"/>
          <ac:spMkLst>
            <pc:docMk/>
            <pc:sldMk cId="633829804" sldId="268"/>
            <ac:spMk id="5" creationId="{5655DBF4-7B57-C891-D234-9C1BD43A0E8C}"/>
          </ac:spMkLst>
        </pc:spChg>
      </pc:sldChg>
      <pc:sldChg chg="addSp modSp add mod modTransition">
        <pc:chgData name="Stefan Hofmann" userId="f6930dff38f97a95" providerId="LiveId" clId="{E8A8097A-1207-4917-B2B3-78FCF65B2FF2}" dt="2023-11-05T17:45:57.295" v="132"/>
        <pc:sldMkLst>
          <pc:docMk/>
          <pc:sldMk cId="3421262286" sldId="269"/>
        </pc:sldMkLst>
        <pc:spChg chg="mod">
          <ac:chgData name="Stefan Hofmann" userId="f6930dff38f97a95" providerId="LiveId" clId="{E8A8097A-1207-4917-B2B3-78FCF65B2FF2}" dt="2023-11-05T16:41:10.667" v="15" actId="14100"/>
          <ac:spMkLst>
            <pc:docMk/>
            <pc:sldMk cId="3421262286" sldId="269"/>
            <ac:spMk id="2" creationId="{9899B902-7F08-9A46-B9C7-772D26111ECC}"/>
          </ac:spMkLst>
        </pc:spChg>
        <pc:spChg chg="mod">
          <ac:chgData name="Stefan Hofmann" userId="f6930dff38f97a95" providerId="LiveId" clId="{E8A8097A-1207-4917-B2B3-78FCF65B2FF2}" dt="2023-11-05T16:41:10.667" v="15" actId="14100"/>
          <ac:spMkLst>
            <pc:docMk/>
            <pc:sldMk cId="3421262286" sldId="269"/>
            <ac:spMk id="3" creationId="{4103E45A-5514-04CD-8520-87AD55B43ABE}"/>
          </ac:spMkLst>
        </pc:spChg>
        <pc:spChg chg="mod">
          <ac:chgData name="Stefan Hofmann" userId="f6930dff38f97a95" providerId="LiveId" clId="{E8A8097A-1207-4917-B2B3-78FCF65B2FF2}" dt="2023-11-05T16:41:10.667" v="15" actId="14100"/>
          <ac:spMkLst>
            <pc:docMk/>
            <pc:sldMk cId="3421262286" sldId="269"/>
            <ac:spMk id="4" creationId="{F639210C-14DE-789E-7EA2-35A03B9102F5}"/>
          </ac:spMkLst>
        </pc:spChg>
        <pc:spChg chg="add mod">
          <ac:chgData name="Stefan Hofmann" userId="f6930dff38f97a95" providerId="LiveId" clId="{E8A8097A-1207-4917-B2B3-78FCF65B2FF2}" dt="2023-11-05T16:46:07.153" v="52" actId="1076"/>
          <ac:spMkLst>
            <pc:docMk/>
            <pc:sldMk cId="3421262286" sldId="269"/>
            <ac:spMk id="5" creationId="{75E8AE2B-0C90-E0C5-4D61-DD18C42DD786}"/>
          </ac:spMkLst>
        </pc:spChg>
        <pc:spChg chg="add mod">
          <ac:chgData name="Stefan Hofmann" userId="f6930dff38f97a95" providerId="LiveId" clId="{E8A8097A-1207-4917-B2B3-78FCF65B2FF2}" dt="2023-11-05T16:46:11.581" v="53" actId="1076"/>
          <ac:spMkLst>
            <pc:docMk/>
            <pc:sldMk cId="3421262286" sldId="269"/>
            <ac:spMk id="6" creationId="{B6DD45B3-A168-20C4-5ADA-2123FA10F76F}"/>
          </ac:spMkLst>
        </pc:spChg>
        <pc:spChg chg="add mod">
          <ac:chgData name="Stefan Hofmann" userId="f6930dff38f97a95" providerId="LiveId" clId="{E8A8097A-1207-4917-B2B3-78FCF65B2FF2}" dt="2023-11-05T16:46:15.848" v="54" actId="1076"/>
          <ac:spMkLst>
            <pc:docMk/>
            <pc:sldMk cId="3421262286" sldId="269"/>
            <ac:spMk id="7" creationId="{511AD95F-5D43-F47F-0B32-6C317B32A67E}"/>
          </ac:spMkLst>
        </pc:spChg>
        <pc:spChg chg="add mod">
          <ac:chgData name="Stefan Hofmann" userId="f6930dff38f97a95" providerId="LiveId" clId="{E8A8097A-1207-4917-B2B3-78FCF65B2FF2}" dt="2023-11-05T17:45:57.295" v="132"/>
          <ac:spMkLst>
            <pc:docMk/>
            <pc:sldMk cId="3421262286" sldId="269"/>
            <ac:spMk id="8" creationId="{6C0C6986-6858-A049-906E-DCF6BBF6E55D}"/>
          </ac:spMkLst>
        </pc:spChg>
      </pc:sldChg>
      <pc:sldChg chg="addSp modSp new mod setBg">
        <pc:chgData name="Stefan Hofmann" userId="f6930dff38f97a95" providerId="LiveId" clId="{E8A8097A-1207-4917-B2B3-78FCF65B2FF2}" dt="2023-11-05T16:50:44.696" v="129"/>
        <pc:sldMkLst>
          <pc:docMk/>
          <pc:sldMk cId="3462843610" sldId="270"/>
        </pc:sldMkLst>
        <pc:spChg chg="add mod">
          <ac:chgData name="Stefan Hofmann" userId="f6930dff38f97a95" providerId="LiveId" clId="{E8A8097A-1207-4917-B2B3-78FCF65B2FF2}" dt="2023-11-05T16:50:24.089" v="128" actId="26606"/>
          <ac:spMkLst>
            <pc:docMk/>
            <pc:sldMk cId="3462843610" sldId="270"/>
            <ac:spMk id="4" creationId="{95F36B59-71C2-E6B4-9F92-87A1D9FFE281}"/>
          </ac:spMkLst>
        </pc:spChg>
        <pc:spChg chg="add">
          <ac:chgData name="Stefan Hofmann" userId="f6930dff38f97a95" providerId="LiveId" clId="{E8A8097A-1207-4917-B2B3-78FCF65B2FF2}" dt="2023-11-05T16:50:24.089" v="128" actId="26606"/>
          <ac:spMkLst>
            <pc:docMk/>
            <pc:sldMk cId="3462843610" sldId="270"/>
            <ac:spMk id="9" creationId="{A4AC5506-6312-4701-8D3C-40187889A947}"/>
          </ac:spMkLst>
        </pc:spChg>
        <pc:picChg chg="add mod ord">
          <ac:chgData name="Stefan Hofmann" userId="f6930dff38f97a95" providerId="LiveId" clId="{E8A8097A-1207-4917-B2B3-78FCF65B2FF2}" dt="2023-11-05T16:50:24.089" v="128" actId="26606"/>
          <ac:picMkLst>
            <pc:docMk/>
            <pc:sldMk cId="3462843610" sldId="270"/>
            <ac:picMk id="3" creationId="{7A4DF352-0D3B-AFA3-24A1-1B18443A966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091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85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38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35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847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71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735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095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364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78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457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841CB-ED6D-481E-8461-1310920C0D53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3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cap="small" dirty="0"/>
              <a:t>Projekt</a:t>
            </a:r>
            <a:br>
              <a:rPr lang="de-DE" cap="small" dirty="0"/>
            </a:br>
            <a:r>
              <a:rPr lang="de-DE" cap="small" dirty="0"/>
              <a:t>iPad-Koffer-Buchungssystem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23784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1600" cap="small" dirty="0"/>
              <a:t>Daniel Liebscher</a:t>
            </a:r>
          </a:p>
          <a:p>
            <a:r>
              <a:rPr lang="de-DE" sz="1600" cap="small" dirty="0"/>
              <a:t>Daniel Simon</a:t>
            </a:r>
          </a:p>
          <a:p>
            <a:r>
              <a:rPr lang="de-DE" sz="1600" cap="small" dirty="0"/>
              <a:t>Kim Hübner</a:t>
            </a:r>
          </a:p>
          <a:p>
            <a:r>
              <a:rPr lang="de-DE" sz="1600" cap="small" dirty="0"/>
              <a:t>Stefan Hofmann</a:t>
            </a:r>
          </a:p>
        </p:txBody>
      </p:sp>
    </p:spTree>
    <p:extLst>
      <p:ext uri="{BB962C8B-B14F-4D97-AF65-F5344CB8AC3E}">
        <p14:creationId xmlns:p14="http://schemas.microsoft.com/office/powerpoint/2010/main" val="181936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Projektverlauf: Erweiterung um Benutzerliste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243" y="1130565"/>
            <a:ext cx="7195513" cy="572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28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Projektverlauf: Erweiterung um GUI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83"/>
          <a:stretch/>
        </p:blipFill>
        <p:spPr>
          <a:xfrm>
            <a:off x="74112" y="1074822"/>
            <a:ext cx="12043776" cy="576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33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Projektverlauf: Erweiterung um Kalender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60"/>
          <a:stretch/>
        </p:blipFill>
        <p:spPr>
          <a:xfrm>
            <a:off x="0" y="1074822"/>
            <a:ext cx="12192000" cy="56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7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Projektverlauf: </a:t>
            </a:r>
            <a:r>
              <a:rPr lang="de-DE" dirty="0" err="1"/>
              <a:t>Refactoring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D75D062-1B3F-BB35-C6D7-7F0E0410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81" y="1001397"/>
            <a:ext cx="8096637" cy="585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44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Sequenzdiagramm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78D252-0B40-3B4B-C955-AB888F806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43" y="1027611"/>
            <a:ext cx="8244913" cy="583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07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5BEFD-7002-37B0-B253-0CF7C896E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840"/>
            <a:ext cx="10515600" cy="5171123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Erstellt von Daniel Liebsch, Daniel Simon, Kim Hübner, Stefan Hofmann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de-DE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Gemeinsame Ausarbeitung der Grundidee und Programmierungen, Revision sowie Kommentierung mit folgenden Schwerpunkten:</a:t>
            </a:r>
          </a:p>
          <a:p>
            <a:pPr marL="1073150" lvl="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Stefan Hofmann: </a:t>
            </a:r>
            <a:r>
              <a:rPr lang="de-DE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Serializer</a:t>
            </a:r>
            <a:endParaRPr lang="de-DE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73150" lvl="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Kim Hübner: Sequenzdiagramm</a:t>
            </a:r>
          </a:p>
          <a:p>
            <a:pPr marL="1073150" lvl="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Daniel Liebscher: Klassendiagramm, Testungen</a:t>
            </a:r>
          </a:p>
          <a:p>
            <a:pPr marL="1073150"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de-D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Daniel Simon: GUI</a:t>
            </a:r>
          </a:p>
        </p:txBody>
      </p:sp>
    </p:spTree>
    <p:extLst>
      <p:ext uri="{BB962C8B-B14F-4D97-AF65-F5344CB8AC3E}">
        <p14:creationId xmlns:p14="http://schemas.microsoft.com/office/powerpoint/2010/main" val="190346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Projektverlauf: Erste Idee Reservierungsliste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60" y="1005248"/>
            <a:ext cx="9200079" cy="5759898"/>
          </a:xfrm>
        </p:spPr>
      </p:pic>
    </p:spTree>
    <p:extLst>
      <p:ext uri="{BB962C8B-B14F-4D97-AF65-F5344CB8AC3E}">
        <p14:creationId xmlns:p14="http://schemas.microsoft.com/office/powerpoint/2010/main" val="1100211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Spielzeug, mechanisches Spiel, Bauklotz enthält.&#10;&#10;Automatisch generierte Beschreibung">
            <a:extLst>
              <a:ext uri="{FF2B5EF4-FFF2-40B4-BE49-F238E27FC236}">
                <a16:creationId xmlns:a16="http://schemas.microsoft.com/office/drawing/2014/main" id="{B9D1FC91-B1F2-126D-9BD3-2C445A8DB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"/>
          <a:stretch/>
        </p:blipFill>
        <p:spPr>
          <a:xfrm>
            <a:off x="310846" y="818446"/>
            <a:ext cx="5668684" cy="574361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2EEF484-7AE1-015B-28FD-3EDC481C28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6"/>
          <a:stretch/>
        </p:blipFill>
        <p:spPr>
          <a:xfrm>
            <a:off x="6184490" y="818446"/>
            <a:ext cx="5674893" cy="574361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C0176B-FF9E-B066-888D-00490457122F}"/>
              </a:ext>
            </a:extLst>
          </p:cNvPr>
          <p:cNvSpPr txBox="1"/>
          <p:nvPr/>
        </p:nvSpPr>
        <p:spPr>
          <a:xfrm>
            <a:off x="1632858" y="818446"/>
            <a:ext cx="3321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Objekt auf dem Heap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BCFB9C1-C061-9E14-88BB-9F0977CC43CA}"/>
              </a:ext>
            </a:extLst>
          </p:cNvPr>
          <p:cNvSpPr txBox="1"/>
          <p:nvPr/>
        </p:nvSpPr>
        <p:spPr>
          <a:xfrm>
            <a:off x="6672943" y="818446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Serialisiertes Objekt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F76270-B538-D282-A677-28CABABBFC9C}"/>
              </a:ext>
            </a:extLst>
          </p:cNvPr>
          <p:cNvSpPr txBox="1"/>
          <p:nvPr/>
        </p:nvSpPr>
        <p:spPr>
          <a:xfrm>
            <a:off x="2936320" y="181260"/>
            <a:ext cx="6319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Speichern von Objekten in Java</a:t>
            </a:r>
          </a:p>
        </p:txBody>
      </p:sp>
    </p:spTree>
    <p:extLst>
      <p:ext uri="{BB962C8B-B14F-4D97-AF65-F5344CB8AC3E}">
        <p14:creationId xmlns:p14="http://schemas.microsoft.com/office/powerpoint/2010/main" val="1465475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72DAE91-CE03-8291-CE12-6B6E12890832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Serialisierung: Ja oder nein?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E6290C7-5B60-99EB-2BF3-A0F5A05EE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402" y="1675227"/>
            <a:ext cx="496519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11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899B902-7F08-9A46-B9C7-772D26111ECC}"/>
              </a:ext>
            </a:extLst>
          </p:cNvPr>
          <p:cNvSpPr/>
          <p:nvPr/>
        </p:nvSpPr>
        <p:spPr>
          <a:xfrm>
            <a:off x="794658" y="859971"/>
            <a:ext cx="3233057" cy="410391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103E45A-5514-04CD-8520-87AD55B43ABE}"/>
              </a:ext>
            </a:extLst>
          </p:cNvPr>
          <p:cNvSpPr/>
          <p:nvPr/>
        </p:nvSpPr>
        <p:spPr>
          <a:xfrm>
            <a:off x="4452258" y="859971"/>
            <a:ext cx="3233057" cy="410391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639210C-14DE-789E-7EA2-35A03B9102F5}"/>
              </a:ext>
            </a:extLst>
          </p:cNvPr>
          <p:cNvSpPr/>
          <p:nvPr/>
        </p:nvSpPr>
        <p:spPr>
          <a:xfrm>
            <a:off x="8218715" y="859971"/>
            <a:ext cx="3233057" cy="410391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55DBF4-7B57-C891-D234-9C1BD43A0E8C}"/>
              </a:ext>
            </a:extLst>
          </p:cNvPr>
          <p:cNvSpPr txBox="1"/>
          <p:nvPr/>
        </p:nvSpPr>
        <p:spPr>
          <a:xfrm>
            <a:off x="5324447" y="163286"/>
            <a:ext cx="1488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Söhne"/>
              </a:rPr>
              <a:t>Vorteile</a:t>
            </a:r>
            <a:endParaRPr lang="de-DE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63382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899B902-7F08-9A46-B9C7-772D26111ECC}"/>
              </a:ext>
            </a:extLst>
          </p:cNvPr>
          <p:cNvSpPr/>
          <p:nvPr/>
        </p:nvSpPr>
        <p:spPr>
          <a:xfrm>
            <a:off x="794658" y="859971"/>
            <a:ext cx="3233057" cy="256902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103E45A-5514-04CD-8520-87AD55B43ABE}"/>
              </a:ext>
            </a:extLst>
          </p:cNvPr>
          <p:cNvSpPr/>
          <p:nvPr/>
        </p:nvSpPr>
        <p:spPr>
          <a:xfrm>
            <a:off x="4452258" y="859971"/>
            <a:ext cx="3233057" cy="256902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639210C-14DE-789E-7EA2-35A03B9102F5}"/>
              </a:ext>
            </a:extLst>
          </p:cNvPr>
          <p:cNvSpPr/>
          <p:nvPr/>
        </p:nvSpPr>
        <p:spPr>
          <a:xfrm>
            <a:off x="8218715" y="859971"/>
            <a:ext cx="3233057" cy="2569029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5E8AE2B-0C90-E0C5-4D61-DD18C42DD786}"/>
              </a:ext>
            </a:extLst>
          </p:cNvPr>
          <p:cNvSpPr txBox="1"/>
          <p:nvPr/>
        </p:nvSpPr>
        <p:spPr>
          <a:xfrm>
            <a:off x="794658" y="3593068"/>
            <a:ext cx="32330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Automatisierung</a:t>
            </a:r>
            <a:endParaRPr lang="de-DE" b="0" i="0" dirty="0">
              <a:solidFill>
                <a:srgbClr val="374151"/>
              </a:solidFill>
              <a:effectLst/>
              <a:latin typeface="Söhne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Ein Methodenaufruf sichert komplettes Objekt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Kein manuelles Datenhandling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Minimiert Fehleranfälligkeit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6DD45B3-A168-20C4-5ADA-2123FA10F76F}"/>
              </a:ext>
            </a:extLst>
          </p:cNvPr>
          <p:cNvSpPr txBox="1"/>
          <p:nvPr/>
        </p:nvSpPr>
        <p:spPr>
          <a:xfrm>
            <a:off x="4452257" y="3593069"/>
            <a:ext cx="323305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800" b="1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Integrität</a:t>
            </a:r>
            <a:endParaRPr lang="de-DE" sz="2800" b="0" i="0" dirty="0">
              <a:solidFill>
                <a:srgbClr val="374151"/>
              </a:solidFill>
              <a:effectLst/>
              <a:latin typeface="Söhne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Schützt Objektprivatsphäre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Erhält privaten Zustand und Verhalten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Überlegen gegenüber Textdateien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1AD95F-5D43-F47F-0B32-6C317B32A67E}"/>
              </a:ext>
            </a:extLst>
          </p:cNvPr>
          <p:cNvSpPr txBox="1"/>
          <p:nvPr/>
        </p:nvSpPr>
        <p:spPr>
          <a:xfrm>
            <a:off x="8218715" y="3593068"/>
            <a:ext cx="323305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800" b="1" i="0" dirty="0">
                <a:solidFill>
                  <a:srgbClr val="374151"/>
                </a:solidFill>
                <a:effectLst/>
                <a:latin typeface="Söhne"/>
              </a:rPr>
              <a:t>Performance</a:t>
            </a:r>
            <a:endParaRPr lang="de-DE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</a:rPr>
              <a:t>Schneller durch direkte Nutzung der Speicherrepräsentation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374151"/>
                </a:solidFill>
                <a:effectLst/>
                <a:latin typeface="Söhne"/>
              </a:rPr>
              <a:t>Effizienter als Textkonvertierung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0C6986-6858-A049-906E-DCF6BBF6E55D}"/>
              </a:ext>
            </a:extLst>
          </p:cNvPr>
          <p:cNvSpPr txBox="1"/>
          <p:nvPr/>
        </p:nvSpPr>
        <p:spPr>
          <a:xfrm>
            <a:off x="5324447" y="163286"/>
            <a:ext cx="1488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Söhne"/>
              </a:rPr>
              <a:t>Vorteile</a:t>
            </a:r>
            <a:endParaRPr lang="de-DE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42126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5F36B59-71C2-E6B4-9F92-87A1D9FFE281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Ein serialisiertes Objekt in eine Datei schreiben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A4DF352-0D3B-AFA3-24A1-1B18443A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13774"/>
            <a:ext cx="10905066" cy="291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4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Projektverlauf: Speicherung der Liste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63" y="941965"/>
            <a:ext cx="9449473" cy="591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33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/>
              <a:t>Projektverlauf: Erweiterung um Benutzerliste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01484"/>
            <a:ext cx="12192000" cy="56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75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Office PowerPoint</Application>
  <PresentationFormat>Breitbild</PresentationFormat>
  <Paragraphs>38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ADLaM Display</vt:lpstr>
      <vt:lpstr>Arial</vt:lpstr>
      <vt:lpstr>Calibri</vt:lpstr>
      <vt:lpstr>Calibri Light</vt:lpstr>
      <vt:lpstr>Söhne</vt:lpstr>
      <vt:lpstr>Wingdings</vt:lpstr>
      <vt:lpstr>Office</vt:lpstr>
      <vt:lpstr>Projekt iPad-Koffer-Buchungssystem</vt:lpstr>
      <vt:lpstr>Projektverlauf: Erste Idee Reservierungsliste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Projektverlauf: Speicherung der Liste</vt:lpstr>
      <vt:lpstr>Projektverlauf: Erweiterung um Benutzerliste</vt:lpstr>
      <vt:lpstr>Projektverlauf: Erweiterung um Benutzerliste</vt:lpstr>
      <vt:lpstr>Projektverlauf: Erweiterung um GUI</vt:lpstr>
      <vt:lpstr>Projektverlauf: Erweiterung um Kalender</vt:lpstr>
      <vt:lpstr>Projektverlauf: Refactoring</vt:lpstr>
      <vt:lpstr>Sequenzdiagramm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Ipad-Koffer Buchungssystem</dc:title>
  <dc:creator>Lenovo</dc:creator>
  <cp:lastModifiedBy>Stefan Hofmann</cp:lastModifiedBy>
  <cp:revision>6</cp:revision>
  <dcterms:created xsi:type="dcterms:W3CDTF">2023-09-25T12:38:08Z</dcterms:created>
  <dcterms:modified xsi:type="dcterms:W3CDTF">2023-11-05T17:46:07Z</dcterms:modified>
</cp:coreProperties>
</file>